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67" r:id="rId3"/>
    <p:sldId id="268" r:id="rId4"/>
    <p:sldId id="257" r:id="rId5"/>
    <p:sldId id="258" r:id="rId6"/>
    <p:sldId id="269" r:id="rId7"/>
    <p:sldId id="270" r:id="rId8"/>
    <p:sldId id="293" r:id="rId9"/>
    <p:sldId id="272" r:id="rId10"/>
    <p:sldId id="271" r:id="rId11"/>
    <p:sldId id="264" r:id="rId12"/>
    <p:sldId id="289" r:id="rId13"/>
    <p:sldId id="290" r:id="rId14"/>
    <p:sldId id="273" r:id="rId15"/>
    <p:sldId id="274" r:id="rId16"/>
    <p:sldId id="275" r:id="rId17"/>
    <p:sldId id="277" r:id="rId18"/>
    <p:sldId id="292" r:id="rId19"/>
    <p:sldId id="284" r:id="rId20"/>
    <p:sldId id="276" r:id="rId21"/>
    <p:sldId id="286" r:id="rId22"/>
    <p:sldId id="278" r:id="rId23"/>
    <p:sldId id="291" r:id="rId24"/>
    <p:sldId id="288" r:id="rId25"/>
    <p:sldId id="287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756AB-0838-4192-97C3-158A2360EBC5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D3593-1D24-478E-BD91-11E3F692B2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13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D3593-1D24-478E-BD91-11E3F692B28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810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978529-C1BF-4A87-8505-15B1D882BBA3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9BEDF6-49D0-4FD5-9A2D-FCD252A167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8529-C1BF-4A87-8505-15B1D882BBA3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EDF6-49D0-4FD5-9A2D-FCD252A167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8529-C1BF-4A87-8505-15B1D882BBA3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EDF6-49D0-4FD5-9A2D-FCD252A167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8529-C1BF-4A87-8505-15B1D882BBA3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EDF6-49D0-4FD5-9A2D-FCD252A167E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8529-C1BF-4A87-8505-15B1D882BBA3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EDF6-49D0-4FD5-9A2D-FCD252A167E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8529-C1BF-4A87-8505-15B1D882BBA3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EDF6-49D0-4FD5-9A2D-FCD252A167E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8529-C1BF-4A87-8505-15B1D882BBA3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EDF6-49D0-4FD5-9A2D-FCD252A167E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8529-C1BF-4A87-8505-15B1D882BBA3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EDF6-49D0-4FD5-9A2D-FCD252A167E5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8529-C1BF-4A87-8505-15B1D882BBA3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EDF6-49D0-4FD5-9A2D-FCD252A167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F978529-C1BF-4A87-8505-15B1D882BBA3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BEDF6-49D0-4FD5-9A2D-FCD252A167E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978529-C1BF-4A87-8505-15B1D882BBA3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9BEDF6-49D0-4FD5-9A2D-FCD252A167E5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F978529-C1BF-4A87-8505-15B1D882BBA3}" type="datetimeFigureOut">
              <a:rPr lang="pl-PL" smtClean="0"/>
              <a:t>25.04.2025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9BEDF6-49D0-4FD5-9A2D-FCD252A167E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37335"/>
            <a:ext cx="7772400" cy="1246304"/>
          </a:xfrm>
        </p:spPr>
        <p:txBody>
          <a:bodyPr>
            <a:noAutofit/>
          </a:bodyPr>
          <a:lstStyle/>
          <a:p>
            <a:r>
              <a:rPr lang="pl-PL" sz="5400" b="1" dirty="0"/>
              <a:t>Zioła zamiast soli</a:t>
            </a:r>
          </a:p>
        </p:txBody>
      </p:sp>
      <p:sp>
        <p:nvSpPr>
          <p:cNvPr id="21508" name="AutoShape 4" descr="zioła zamiast so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0" name="AutoShape 6" descr="zioła zamiast so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2" name="AutoShape 8" descr="zioła zamiast so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8" name="AutoShape 14" descr="Przyprawy, które odmienią smak Twoich potraw i zastąpią sól - Bonavit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1522" name="Picture 18" descr="Przyprawy zamiast so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060848"/>
            <a:ext cx="4824536" cy="321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282357" y="1383639"/>
            <a:ext cx="8836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„Zrównoważona żywność - od produkcji do konsumpcji”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82357" y="5458123"/>
            <a:ext cx="883602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mgr inż. Agnieszka Nieckarz  </a:t>
            </a:r>
          </a:p>
          <a:p>
            <a:pPr algn="r"/>
            <a:r>
              <a:rPr lang="pl-PL" sz="2000" b="1" dirty="0"/>
              <a:t>Zespół Szkół Centrum Kształcenia Rolniczego </a:t>
            </a:r>
          </a:p>
          <a:p>
            <a:pPr algn="r"/>
            <a:r>
              <a:rPr lang="pl-PL" sz="2000" b="1" dirty="0"/>
              <a:t>w Oleszycach</a:t>
            </a:r>
          </a:p>
          <a:p>
            <a:pPr algn="r"/>
            <a:r>
              <a:rPr lang="pl-PL" sz="2000" b="1" dirty="0"/>
              <a:t>mgr inż. Izabela Pyra PCEN </a:t>
            </a:r>
          </a:p>
          <a:p>
            <a:pPr algn="r"/>
            <a:r>
              <a:rPr lang="pl-PL" sz="2000" b="1" dirty="0"/>
              <a:t> </a:t>
            </a:r>
          </a:p>
        </p:txBody>
      </p:sp>
      <p:pic>
        <p:nvPicPr>
          <p:cNvPr id="11" name="Obraz 10" descr="Dofinansowane przez Unię Europejską - logo">
            <a:extLst>
              <a:ext uri="{FF2B5EF4-FFF2-40B4-BE49-F238E27FC236}">
                <a16:creationId xmlns:a16="http://schemas.microsoft.com/office/drawing/2014/main" id="{BB4FCE51-403B-47E0-87B0-0A3A0BC78A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82150"/>
            <a:ext cx="2357120" cy="44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4606802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Zastanawiając się, czym zastąpić sól w kuchni, można sięgnąć po aromatyczne zioła, które podkreślą walory przygotowywanych potraw, nadając im właściwy smak.</a:t>
            </a:r>
          </a:p>
          <a:p>
            <a:pPr>
              <a:buFont typeface="Wingdings" pitchFamily="2" charset="2"/>
              <a:buChar char="Ø"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Zioła nie dostarczają sodu ani kalorii, więc można dodawać je w zasadzie bez ograniczeń. Poza tym wiele ziół korzystnie wpływa na funkcjonowanie organizmu.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637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Jakie </a:t>
            </a:r>
            <a:r>
              <a:rPr lang="pl-PL" sz="3200" dirty="0"/>
              <a:t>zioła wybrać </a:t>
            </a:r>
            <a:r>
              <a:rPr lang="pl-PL" sz="3200" b="1" dirty="0"/>
              <a:t>zamiast soli?</a:t>
            </a:r>
            <a:endParaRPr lang="pl-PL" sz="3200" dirty="0"/>
          </a:p>
        </p:txBody>
      </p:sp>
      <p:pic>
        <p:nvPicPr>
          <p:cNvPr id="30722" name="Picture 2" descr="Podagrycznik – zastosowanie w leczeniu, właściwości, wpływ na organiz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3717032"/>
            <a:ext cx="381000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zym zastąpić sól? Postaw na zioła i przyprawy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1268760"/>
            <a:ext cx="3000396" cy="199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1500" y="1385775"/>
            <a:ext cx="497205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Cząber</a:t>
            </a:r>
          </a:p>
          <a:p>
            <a:pPr>
              <a:buNone/>
            </a:pPr>
            <a:b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Cząber ogrodowy  to jednoroczne zioło o aromatycznym, przyjemnym, korzennym zapachu. Dodane do potraw nie tylko poprawia ich smak ale też wspomaga trawienie i zapobiega wzdęciom. To zioło zamiast soli warto dodawać do potraw z fasoli i grochu, potraw mięsnych (zwłaszcza do drobiu i cielęciny), a także do podawanych na zimno sałatek, serów i jaj.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/>
              <a:t>Siła ziół w kuchni</a:t>
            </a:r>
            <a:endParaRPr lang="pl-PL" sz="3200" dirty="0"/>
          </a:p>
        </p:txBody>
      </p:sp>
      <p:pic>
        <p:nvPicPr>
          <p:cNvPr id="12292" name="Picture 4" descr="Cząber gdzie stosować, właściwości i różne przepisy | Wszystko dla zdrowia  i urody, porady kulinar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00174"/>
            <a:ext cx="2619375" cy="1743076"/>
          </a:xfrm>
          <a:prstGeom prst="rect">
            <a:avLst/>
          </a:prstGeom>
          <a:noFill/>
        </p:spPr>
      </p:pic>
      <p:pic>
        <p:nvPicPr>
          <p:cNvPr id="12294" name="Picture 6" descr="Kamis Cząber 10 g - Zakupy online z dostawą do domu - Carrefour.pl"/>
          <p:cNvPicPr>
            <a:picLocks noChangeAspect="1" noChangeArrowheads="1"/>
          </p:cNvPicPr>
          <p:nvPr/>
        </p:nvPicPr>
        <p:blipFill>
          <a:blip r:embed="rId3"/>
          <a:srcRect l="18009" t="26437" r="26819" b="10345"/>
          <a:stretch>
            <a:fillRect/>
          </a:stretch>
        </p:blipFill>
        <p:spPr bwMode="auto">
          <a:xfrm>
            <a:off x="5982999" y="3573016"/>
            <a:ext cx="236914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74324" y="1124744"/>
            <a:ext cx="4618856" cy="4968552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Tymianek</a:t>
            </a:r>
          </a:p>
          <a:p>
            <a:pPr marL="109728" indent="0">
              <a:buNone/>
            </a:pP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Tymianek nie tylko leczy, ale i smakuje. Ze względu na swój wyrazisty smak zajmuje wysokie miejsce w kuchni francuskiej i to właśnie z nią kojarzy się najbardziej. Razem z natką pietruszki i liśćmi laurowymi tworzy znany bukiet przypraw. </a:t>
            </a:r>
          </a:p>
          <a:p>
            <a:pPr marL="109728" indent="0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Zioło dobrze komponuje się z rybami, drobiem, cielęciną, jagnięciną i wołowiną. Jest idealne jako dodatek do zup, gulaszów, farszów, ale i do warzyw (m.in. szparagów, brokułów, fasoli i pora).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Siła ziół w kuchni</a:t>
            </a:r>
          </a:p>
        </p:txBody>
      </p:sp>
      <p:pic>
        <p:nvPicPr>
          <p:cNvPr id="1026" name="Picture 2" descr="Tymianek pospolity 0,2g - WegAna RajOgrodnika.p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t="20895" r="9063" b="21771"/>
          <a:stretch/>
        </p:blipFill>
        <p:spPr bwMode="auto">
          <a:xfrm>
            <a:off x="5364088" y="4053094"/>
            <a:ext cx="169804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mis tymian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t="24601" r="6237" b="9249"/>
          <a:stretch/>
        </p:blipFill>
        <p:spPr bwMode="auto">
          <a:xfrm>
            <a:off x="6372200" y="1736142"/>
            <a:ext cx="1728191" cy="200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81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43663" y="1052736"/>
            <a:ext cx="4840172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Oregano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9728" indent="0"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Oregano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(lebiodka pospolita) to jedna z najcenniejszych przypraw                o intensywnym smaku. Oprócz oryginalnego aromatu i smaku działa antywirusowo i przeciwgrzybiczo. Świetnie pasuje do sosów, mięs i potraw m.in. kuchni włoskiej.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46050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Siła ziół w kuchni</a:t>
            </a:r>
          </a:p>
        </p:txBody>
      </p:sp>
      <p:pic>
        <p:nvPicPr>
          <p:cNvPr id="2050" name="Picture 2" descr="Oregano (lebiodka) – uprawa w ogrodzie i w doniczce, właściwości,  zastosowanie - murator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72" y="4365104"/>
            <a:ext cx="3048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mis orega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24401" r="12095" b="9450"/>
          <a:stretch/>
        </p:blipFill>
        <p:spPr bwMode="auto">
          <a:xfrm>
            <a:off x="6035824" y="1711433"/>
            <a:ext cx="230425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83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928670"/>
            <a:ext cx="6159100" cy="55246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Estragon</a:t>
            </a:r>
          </a:p>
          <a:p>
            <a:pPr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Estragon  swoim łagodnym smakiem i zapachem </a:t>
            </a:r>
          </a:p>
          <a:p>
            <a:pPr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zdecydowanie łagodzi brak soli w potrawach. Jest </a:t>
            </a:r>
          </a:p>
          <a:p>
            <a:pPr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świetnym dodatkiem do ciężkostrawnych potraw </a:t>
            </a:r>
          </a:p>
          <a:p>
            <a:pPr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mięsnych, gdyż ułatwia ich strawienie. </a:t>
            </a:r>
          </a:p>
          <a:p>
            <a:pPr marL="109728" indent="0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Jako zamiennik soli estragon dodany do kwaszenia ogórków i kapusty, zapobiegnie ich psuciu się i pomoże utrzymać naturalną jędrność kiszonych warzyw.</a:t>
            </a:r>
          </a:p>
          <a:p>
            <a:pPr marL="109728" indent="0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Jako zioło zamiast soli estragon polecany jest osobom z nadciśnieniem tętniczym i zagrożonym chorobą miażdżycową. Dostarcza cennych soli mineralnych oraz witamin a i C. </a:t>
            </a:r>
          </a:p>
          <a:p>
            <a:pPr marL="109728" indent="0" algn="r">
              <a:buNone/>
            </a:pPr>
            <a:r>
              <a:rPr lang="pl-PL" sz="2000" dirty="0">
                <a:solidFill>
                  <a:srgbClr val="208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Pamiętajmy jednak aby estragonu nie gotować, </a:t>
            </a:r>
          </a:p>
          <a:p>
            <a:pPr marL="109728" indent="0" algn="r">
              <a:buNone/>
            </a:pPr>
            <a:r>
              <a:rPr lang="pl-PL" sz="2000" dirty="0">
                <a:solidFill>
                  <a:srgbClr val="208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gdyż to zniweluje jego smak. Do gotowanych potraw dodawać go najlepiej na samym końcu, tuż przed zakończeniem gotowania.</a:t>
            </a:r>
            <a:endParaRPr lang="pl-PL" sz="2400" dirty="0">
              <a:solidFill>
                <a:srgbClr val="208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7854" y="131762"/>
            <a:ext cx="8043890" cy="796908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Siła ziół w kuchni</a:t>
            </a:r>
          </a:p>
        </p:txBody>
      </p:sp>
      <p:pic>
        <p:nvPicPr>
          <p:cNvPr id="32770" name="Picture 2" descr="KAMIS - estragon 10g - SweetDecor"/>
          <p:cNvPicPr>
            <a:picLocks noChangeAspect="1" noChangeArrowheads="1"/>
          </p:cNvPicPr>
          <p:nvPr/>
        </p:nvPicPr>
        <p:blipFill>
          <a:blip r:embed="rId2"/>
          <a:srcRect l="8333" t="23109" r="11111" b="7562"/>
          <a:stretch>
            <a:fillRect/>
          </a:stretch>
        </p:blipFill>
        <p:spPr bwMode="auto">
          <a:xfrm>
            <a:off x="7092280" y="2204864"/>
            <a:ext cx="1758810" cy="2001404"/>
          </a:xfrm>
          <a:prstGeom prst="rect">
            <a:avLst/>
          </a:prstGeom>
          <a:noFill/>
        </p:spPr>
      </p:pic>
      <p:pic>
        <p:nvPicPr>
          <p:cNvPr id="32772" name="Picture 4" descr="Estragon nasiona Artemisia dracunculus | Future Garde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58" y="4737684"/>
            <a:ext cx="2287536" cy="1715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54624"/>
            <a:ext cx="5122912" cy="38164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Lubczyk</a:t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Lubczyk ogrodowy ze względu na silny zapach ziele lubczyku nadaje wyjątkowego aromatu przyprawie </a:t>
            </a:r>
            <a:r>
              <a:rPr lang="pl-PL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Maggi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Jest cennym dodatkiem do zup, duszonych i gotowanych warzyw, zwłaszcza do kapusty, pieczonych mięs i potraw z ryb. </a:t>
            </a:r>
          </a:p>
          <a:p>
            <a:pPr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Lubczyk posiada działanie lecznicze i jest polecany na problemy z układem moczowym oraz górnymi drogami oddechowymi.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Siła ziół w kuchni</a:t>
            </a:r>
          </a:p>
        </p:txBody>
      </p:sp>
      <p:pic>
        <p:nvPicPr>
          <p:cNvPr id="33794" name="Picture 2" descr="Kamis 8g Lubczyk - Ceny i opinie - Ceneo.pl"/>
          <p:cNvPicPr>
            <a:picLocks noChangeAspect="1" noChangeArrowheads="1"/>
          </p:cNvPicPr>
          <p:nvPr/>
        </p:nvPicPr>
        <p:blipFill>
          <a:blip r:embed="rId2"/>
          <a:srcRect l="25372" t="28147" r="21852" b="10280"/>
          <a:stretch>
            <a:fillRect/>
          </a:stretch>
        </p:blipFill>
        <p:spPr bwMode="auto">
          <a:xfrm>
            <a:off x="5773505" y="1381425"/>
            <a:ext cx="1836977" cy="2143140"/>
          </a:xfrm>
          <a:prstGeom prst="rect">
            <a:avLst/>
          </a:prstGeom>
          <a:noFill/>
        </p:spPr>
      </p:pic>
      <p:pic>
        <p:nvPicPr>
          <p:cNvPr id="33796" name="Picture 4" descr="Lubczyk ogrodowy 0,5g| Sadowniczy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990818"/>
            <a:ext cx="2076437" cy="2674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0108"/>
            <a:ext cx="5338936" cy="52372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Majeranek</a:t>
            </a:r>
          </a:p>
          <a:p>
            <a:pPr>
              <a:buNone/>
            </a:pP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Majeranek  jest świetnym dodatkiem do </a:t>
            </a:r>
          </a:p>
          <a:p>
            <a:pPr algn="just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flaków i kołdunów. Zamiast soli ziele </a:t>
            </a:r>
          </a:p>
          <a:p>
            <a:pPr algn="just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majeranku warto dodawać do zupy grochowej </a:t>
            </a:r>
          </a:p>
          <a:p>
            <a:pPr algn="just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fasolowej oraz innych dań z roślin </a:t>
            </a:r>
          </a:p>
          <a:p>
            <a:pPr algn="just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strączkowych, a także do tłustych mięs, gdyż </a:t>
            </a:r>
          </a:p>
          <a:p>
            <a:pPr algn="just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ułatwi ich trawienie. Bardzo dobrze łączy się                  </a:t>
            </a:r>
          </a:p>
          <a:p>
            <a:pPr algn="just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szałwią, rozmarynem i tymiankiem. Wraz</a:t>
            </a:r>
          </a:p>
          <a:p>
            <a:pPr algn="just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koperkiem warto majeranek dodawać do ryb, </a:t>
            </a:r>
          </a:p>
          <a:p>
            <a:pPr algn="just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estragonem i oregano pasuje do drobiu, a</a:t>
            </a:r>
          </a:p>
          <a:p>
            <a:pPr algn="just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można go także dodawać do ziemniaków, </a:t>
            </a:r>
          </a:p>
          <a:p>
            <a:pPr algn="just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marchwi i pomidorów. 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Siła ziół i przypraw w kuchni</a:t>
            </a:r>
          </a:p>
        </p:txBody>
      </p:sp>
      <p:pic>
        <p:nvPicPr>
          <p:cNvPr id="34818" name="Picture 2" descr="Kamis Majeranek 8 g - C.H. E.Leclerc Tomasza Zana"/>
          <p:cNvPicPr>
            <a:picLocks noChangeAspect="1" noChangeArrowheads="1"/>
          </p:cNvPicPr>
          <p:nvPr/>
        </p:nvPicPr>
        <p:blipFill>
          <a:blip r:embed="rId2"/>
          <a:srcRect l="19651" t="27839" r="19759" b="9934"/>
          <a:stretch>
            <a:fillRect/>
          </a:stretch>
        </p:blipFill>
        <p:spPr bwMode="auto">
          <a:xfrm>
            <a:off x="6500826" y="1071546"/>
            <a:ext cx="2225858" cy="2286016"/>
          </a:xfrm>
          <a:prstGeom prst="rect">
            <a:avLst/>
          </a:prstGeom>
          <a:noFill/>
        </p:spPr>
      </p:pic>
      <p:pic>
        <p:nvPicPr>
          <p:cNvPr id="34820" name="Picture 4" descr="MAJERANEK Przyprawa Świeże ZIOŁA przez Cały Rok 7773052994 - Allegro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786190"/>
            <a:ext cx="2286015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6667" y="1412776"/>
            <a:ext cx="497889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Bazylia </a:t>
            </a:r>
          </a:p>
          <a:p>
            <a:pPr>
              <a:buNone/>
            </a:pP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Bazylia to roślina o wyjątkowym aromacie oraz smaku. Jest jedną z przypraw wchodzącą do kompozycji ziół tzw. mieszanki prowansalskiej. Wykorzystuje się ją także w lecznictwie ze względu na jej właściwości przeciwzapalne czy przeciwbakteryjne. Bazylia wspiera także pracę układu pokarmowego, łagodząc wzdęcia oraz pobudzając wydzielanie soków trawiennych. 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Siła ziół i przypraw w kuchni</a:t>
            </a:r>
          </a:p>
        </p:txBody>
      </p:sp>
      <p:pic>
        <p:nvPicPr>
          <p:cNvPr id="37890" name="Picture 2" descr="Bazylia - właściwości i zastosowanie - Poradnik Apteki Gemini"/>
          <p:cNvPicPr>
            <a:picLocks noChangeAspect="1" noChangeArrowheads="1"/>
          </p:cNvPicPr>
          <p:nvPr/>
        </p:nvPicPr>
        <p:blipFill>
          <a:blip r:embed="rId2"/>
          <a:srcRect r="11494"/>
          <a:stretch>
            <a:fillRect/>
          </a:stretch>
        </p:blipFill>
        <p:spPr bwMode="auto">
          <a:xfrm>
            <a:off x="5286380" y="4071942"/>
            <a:ext cx="3214710" cy="2414506"/>
          </a:xfrm>
          <a:prstGeom prst="rect">
            <a:avLst/>
          </a:prstGeom>
          <a:noFill/>
        </p:spPr>
      </p:pic>
      <p:pic>
        <p:nvPicPr>
          <p:cNvPr id="37892" name="Picture 4" descr="Kamis Bazylia 10 g - Przyprawy ziołowe, Przyprawy - zakupy online"/>
          <p:cNvPicPr>
            <a:picLocks noChangeAspect="1" noChangeArrowheads="1"/>
          </p:cNvPicPr>
          <p:nvPr/>
        </p:nvPicPr>
        <p:blipFill>
          <a:blip r:embed="rId3" cstate="print"/>
          <a:srcRect l="15610" t="28989" r="17492" b="10802"/>
          <a:stretch>
            <a:fillRect/>
          </a:stretch>
        </p:blipFill>
        <p:spPr bwMode="auto">
          <a:xfrm>
            <a:off x="6000760" y="1571612"/>
            <a:ext cx="214314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052736"/>
            <a:ext cx="4762872" cy="4954555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Natka pietruszki</a:t>
            </a:r>
          </a:p>
          <a:p>
            <a:pPr marL="109728" indent="0">
              <a:buNone/>
            </a:pP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Natka pietruszki to niezastąpione warzywo nie tylko w kuchni polskiej. Pasuje do tylu dań i produktów, że jest jedną z najpowszechniejszych przypraw na całym świecie. Trudno wyobrazić sobie bez natki pietruszki tradycyjny rosół i wiele innych domowych zup. Natka pietruszki to także sposób na odświeżenie oddechu, lek na dolegliwości układu moczowego oraz doskonałe źródło witaminy C.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Siła ziół i przypraw w kuchni</a:t>
            </a:r>
          </a:p>
        </p:txBody>
      </p:sp>
      <p:pic>
        <p:nvPicPr>
          <p:cNvPr id="4098" name="Picture 2" descr="Natka pietruszki warzywo - właściwości, witaminy i wartości odżywcze natki  pietrusz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845" y="1700808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tka pietruszki. Dlaczego warto ją jeść? Jak hodować natkę w domu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2664296" cy="2131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255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85860"/>
            <a:ext cx="5184576" cy="4735428"/>
          </a:xfrm>
        </p:spPr>
        <p:txBody>
          <a:bodyPr>
            <a:normAutofit lnSpcReduction="10000"/>
          </a:bodyPr>
          <a:lstStyle/>
          <a:p>
            <a:pPr fontAlgn="base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Zamiast soli możemy używać do przyprawiania potraw czosnku chrzanu, imbiru, dobrej jakości musztardy. Doskonale nadają się do marynowania, sosów, dipów, zup, sałatek.</a:t>
            </a:r>
          </a:p>
          <a:p>
            <a:pPr fontAlgn="base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Ostrego smaku potrawom doda papryczka chili. Możemy także wykorzystać por, paprykę, natkę pietruszki, kiszone ogórki.</a:t>
            </a:r>
          </a:p>
          <a:p>
            <a:pPr fontAlgn="base"/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daniami rybnymi świetnie komponuje się natomiast cytryna lub limonka.</a:t>
            </a:r>
          </a:p>
          <a:p>
            <a:pPr fontAlgn="base">
              <a:buNone/>
            </a:pPr>
            <a:endParaRPr lang="pl-PL" sz="2000" b="1" dirty="0"/>
          </a:p>
          <a:p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Naturalne dodatki</a:t>
            </a:r>
            <a:endParaRPr lang="pl-PL" sz="3200" dirty="0"/>
          </a:p>
        </p:txBody>
      </p:sp>
      <p:sp>
        <p:nvSpPr>
          <p:cNvPr id="38914" name="AutoShape 2" descr="Czosnek - właściwości i zastosowanie - Poradnik Apteki Gem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8916" name="Picture 4" descr="CZOSNEK BIO (siatka 3 szt) 1 opakowanie - beMuke.pl | Warzywa, owoce  świeże, kiszone i w zalewie \ Świeże \ Warzy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706" y="1021453"/>
            <a:ext cx="1901963" cy="1214446"/>
          </a:xfrm>
          <a:prstGeom prst="rect">
            <a:avLst/>
          </a:prstGeom>
          <a:noFill/>
        </p:spPr>
      </p:pic>
      <p:sp>
        <p:nvSpPr>
          <p:cNvPr id="38918" name="AutoShape 6" descr="Chrzan – korzeń, liście. Domowy przepis na chrzan - Bonavit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8920" name="Picture 8" descr="Chrzan - nasz niedoceniany, lokalny superfood :) | Taijitu | terapie  holistycz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0720" y="1178703"/>
            <a:ext cx="139391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22" name="AutoShape 10" descr="Imbir – właściwości, przeciwwskazania, zastosowanie | Apteline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8924" name="Picture 12" descr="Imbir – właściwości, przeciwwskazania, zastosowanie | Apteline.p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6670" y="2830269"/>
            <a:ext cx="1960746" cy="130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6" name="Picture 14" descr="Musztarda przyprawa - właściwości, wartości odżywcze i rodzaje musztardy |  ekologia.p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4048" y="3535901"/>
            <a:ext cx="1643074" cy="118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28" name="AutoShape 16" descr="Papryka chili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8930" name="Picture 18" descr="Papryka chili – Wikipedia, wolna encyklope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360893" flipV="1">
            <a:off x="6567147" y="4210412"/>
            <a:ext cx="2414501" cy="181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32" name="Picture 20" descr="Natka pietruszki 1 pęczek – sklep ekologiczny Koperek Sklep Internetow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04297" flipH="1">
            <a:off x="5366554" y="5010443"/>
            <a:ext cx="1851562" cy="1718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4963992" cy="4525963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Sól jest składnikiem płynów ustrojowych stąd konieczne jest jej dostarczanie z żywnością, dla zachowania prawidłowego przebiegu procesów życiowych.</a:t>
            </a:r>
          </a:p>
          <a:p>
            <a:pPr marL="109728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Spożywanie właściwej ilości soli każdego dnia wpływa korzystnie na pracę układu nerwowego oraz mięśni.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Sól w diecie – czy sól jest potrzebna organizmowi?</a:t>
            </a:r>
            <a:endParaRPr lang="pl-PL" sz="3200" dirty="0"/>
          </a:p>
        </p:txBody>
      </p:sp>
      <p:pic>
        <p:nvPicPr>
          <p:cNvPr id="4" name="Picture 2" descr="Czym zastąpić sól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8000" y="2780928"/>
            <a:ext cx="374019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1" y="1600201"/>
            <a:ext cx="5256583" cy="32689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Aby samodzielnie przygotować mieszankę ziół zastępującą sól warto wymieszać w równych proporcjach suszone ziele majeranku, cząbru i lubczyku z liśćmi selera. Taka mieszanka ziołowa doskonale zastępuje sól kuchenną w wielu popularnych potrawach.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/>
              <a:t>Zioła zamiast soli- mieszanki</a:t>
            </a:r>
          </a:p>
        </p:txBody>
      </p:sp>
      <p:pic>
        <p:nvPicPr>
          <p:cNvPr id="35842" name="Picture 2" descr="Zioła zamiast Soli 100g Dieta Bezsolna / Swojska Piwniczka"/>
          <p:cNvPicPr>
            <a:picLocks noChangeAspect="1" noChangeArrowheads="1"/>
          </p:cNvPicPr>
          <p:nvPr/>
        </p:nvPicPr>
        <p:blipFill>
          <a:blip r:embed="rId2"/>
          <a:srcRect l="28000" t="42000" r="27000" b="3999"/>
          <a:stretch>
            <a:fillRect/>
          </a:stretch>
        </p:blipFill>
        <p:spPr bwMode="auto">
          <a:xfrm>
            <a:off x="3923928" y="4365104"/>
            <a:ext cx="2143140" cy="1928826"/>
          </a:xfrm>
          <a:prstGeom prst="rect">
            <a:avLst/>
          </a:prstGeom>
          <a:noFill/>
        </p:spPr>
      </p:pic>
      <p:pic>
        <p:nvPicPr>
          <p:cNvPr id="35844" name="Picture 4" descr="Zioła zamiast soli"/>
          <p:cNvPicPr>
            <a:picLocks noChangeAspect="1" noChangeArrowheads="1"/>
          </p:cNvPicPr>
          <p:nvPr/>
        </p:nvPicPr>
        <p:blipFill>
          <a:blip r:embed="rId3" cstate="print"/>
          <a:srcRect l="2704" t="30909"/>
          <a:stretch>
            <a:fillRect/>
          </a:stretch>
        </p:blipFill>
        <p:spPr bwMode="auto">
          <a:xfrm>
            <a:off x="6228184" y="2204864"/>
            <a:ext cx="2287361" cy="2345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9"/>
            <a:ext cx="7787208" cy="1803656"/>
          </a:xfrm>
        </p:spPr>
        <p:txBody>
          <a:bodyPr/>
          <a:lstStyle/>
          <a:p>
            <a:pPr marL="109728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się okazuje można znaleźć zdrowe zamienniki soli.  Warto eksperymentować, by odkryć najlepsze kompozycje smaków i zadbać o zdrowie.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Zamienniki soli</a:t>
            </a:r>
          </a:p>
        </p:txBody>
      </p:sp>
      <p:sp>
        <p:nvSpPr>
          <p:cNvPr id="46082" name="AutoShape 2" descr="Proste Przepisy Kulinarne: Pierś z kurczaka z ziołami bez so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6084" name="Picture 4" descr="Dieta bez soli – co jeść, aby poczuć się zdrowiej? | Różowy pas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259" y="4221088"/>
            <a:ext cx="3000396" cy="1687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8" name="Picture 8" descr="Przepisy w diecie bezglutenowej - 9 najlepszych pomysłów na dania bez  glutenu - Zdrowe odżywianie - Polki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50478"/>
            <a:ext cx="2870171" cy="161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2613" y="836712"/>
            <a:ext cx="6133603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Zioła zamiast soli - mieszanka przypraw</a:t>
            </a:r>
          </a:p>
          <a:p>
            <a:pPr>
              <a:buNone/>
            </a:pPr>
            <a:endParaRPr lang="pl-PL" sz="2900" b="1" dirty="0"/>
          </a:p>
          <a:p>
            <a:pPr>
              <a:buNone/>
            </a:pPr>
            <a:r>
              <a:rPr lang="pl-PL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Składniki: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łyżeczki majeranku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łyżeczki suszonej natki pietruszki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łyżeczki czosnku w proszku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łyżeczka mielonej papryki, 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łyżeczka mielonego czarnego pieprzu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łyżeczka suszonego cząbru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łyżeczka suszonego tymianku 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1/2 łyżeczki mielonej kolendry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1/2 łyżeczki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oregano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1/2 łyżeczki lubczyku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1/2 łyżeczki mielonej gorczycy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łyżeczka suszonych i zmielonych liści selera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1/4 łyżeczki estragonu 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Wszystkie składniki dokładnie wymieszać i gotowe.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Zioła zamiast soli </a:t>
            </a:r>
          </a:p>
        </p:txBody>
      </p:sp>
      <p:pic>
        <p:nvPicPr>
          <p:cNvPr id="36866" name="Picture 2" descr="https://4.bp.blogspot.com/-Y2vmhuOgvbM/Xjq3eDXq_9I/AAAAAAAAPwg/Hxk1CPW5vrgW3DuKivWZrPM4WnSjJxPbwCNcBGAsYHQ/s1600/ziola-zamiast-soli-mieszanka-przypraw.jpg"/>
          <p:cNvPicPr>
            <a:picLocks noChangeAspect="1" noChangeArrowheads="1"/>
          </p:cNvPicPr>
          <p:nvPr/>
        </p:nvPicPr>
        <p:blipFill>
          <a:blip r:embed="rId2"/>
          <a:srcRect l="26012" t="4792" r="22804" b="7545"/>
          <a:stretch>
            <a:fillRect/>
          </a:stretch>
        </p:blipFill>
        <p:spPr bwMode="auto">
          <a:xfrm>
            <a:off x="5868144" y="2492896"/>
            <a:ext cx="2268279" cy="234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Podsumowanie</a:t>
            </a:r>
          </a:p>
        </p:txBody>
      </p:sp>
      <p:pic>
        <p:nvPicPr>
          <p:cNvPr id="3074" name="Picture 2" descr="Brak dostępnego opisu zdjęcia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50714"/>
            <a:ext cx="5904656" cy="5747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551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311952" cy="4525963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pl-PL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Zdrojewicz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Z., </a:t>
            </a:r>
            <a:r>
              <a:rPr lang="pl-PL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Wasiuk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S., Wróbel M., 2016. Rola soli w organizmie człowieka oraz fenomen </a:t>
            </a:r>
            <a:r>
              <a:rPr lang="pl-PL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sodowrażliwości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sodooporności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Pucek M., 2019. Zioła i rośliny przyprawowe-znaczenie w żywieniu i wykorzystywanie w kuchni.</a:t>
            </a:r>
          </a:p>
          <a:p>
            <a:pPr marL="624078" indent="-514350">
              <a:buFont typeface="+mj-lt"/>
              <a:buAutoNum type="arabicPeriod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Kudełka W., Kosowska A., 2008. Składniki przypraw i ziół przyprawowych determinujące ich funkcjonowanie właściwości oraz ich rola w żywieniu człowieka i zapobieganiu chorobom.</a:t>
            </a:r>
          </a:p>
          <a:p>
            <a:pPr marL="624078" indent="-514350">
              <a:buFont typeface="+mj-lt"/>
              <a:buAutoNum type="arabicPeriod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Łazarczyk M., </a:t>
            </a:r>
            <a:r>
              <a:rPr lang="pl-PL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Grabańska-Martyńska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K., Cymerys M., 2016. Analiza spożycia soli kuchennej u pacjentów z nadciśnieniem tętniczym.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Literatura</a:t>
            </a:r>
            <a:endParaRPr lang="pl-PL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14282" y="357167"/>
            <a:ext cx="8715436" cy="100013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Postaw na zioła i przyprawy!</a:t>
            </a:r>
            <a:b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l-PL" sz="1800" cap="none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644008" y="5143512"/>
            <a:ext cx="4285710" cy="1165808"/>
          </a:xfrm>
        </p:spPr>
        <p:txBody>
          <a:bodyPr>
            <a:normAutofit/>
          </a:bodyPr>
          <a:lstStyle/>
          <a:p>
            <a:r>
              <a:rPr lang="pl-PL" dirty="0"/>
              <a:t>Dziękuję za uwagę!</a:t>
            </a:r>
          </a:p>
        </p:txBody>
      </p:sp>
      <p:pic>
        <p:nvPicPr>
          <p:cNvPr id="48130" name="Picture 2" descr="Czym zastąpić sól? Postaw na zioła i przyprawy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4146951"/>
            <a:ext cx="3000396" cy="199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Zdrowe odżywianie | Fitn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7046" y="1643050"/>
            <a:ext cx="312467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4" name="Picture 6" descr="Zatrzymanie Soli Medyczną Koncepcję Stock Photos - FreeImages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736"/>
            <a:ext cx="3357586" cy="223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W KTÓREJ NIE ZABRAKNIE ZIÓŁ !!! Historia ziół i roślin przyprawowych  Początki stosowania przypraw i leczniczych roślin zielnych. Rośliny  przyprawowe. - ppt pobier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785926"/>
            <a:ext cx="310265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600201"/>
            <a:ext cx="7445871" cy="168478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Niedobór sodu może prowadzić do zaburzeń pracy serca, a także do odwodnienia. </a:t>
            </a:r>
          </a:p>
          <a:p>
            <a:pPr marL="109728" indent="0" algn="just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/>
              <a:t>Niedobór sodu w organizmie 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6"/>
          <a:stretch/>
        </p:blipFill>
        <p:spPr>
          <a:xfrm>
            <a:off x="5083171" y="2650056"/>
            <a:ext cx="3139839" cy="229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4"/>
          <a:stretch/>
        </p:blipFill>
        <p:spPr>
          <a:xfrm flipH="1">
            <a:off x="683568" y="2758530"/>
            <a:ext cx="2610809" cy="262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DIAGNOSTYKA laboratoria medyczne - 🟠 Czym jest HIPONATREMIA? 🟠 ⠀ 💧 SÓD  to pierwiastek niezbędny do życia i funkcjonowania ludzkiego organizmu. Do  jego podstawowych funkcji, zalicza się udział w gospodarce  wodno-elektrolitowej i"/>
          <p:cNvPicPr>
            <a:picLocks noChangeAspect="1" noChangeArrowheads="1"/>
          </p:cNvPicPr>
          <p:nvPr/>
        </p:nvPicPr>
        <p:blipFill>
          <a:blip r:embed="rId4"/>
          <a:srcRect t="10000" b="13333"/>
          <a:stretch>
            <a:fillRect/>
          </a:stretch>
        </p:blipFill>
        <p:spPr bwMode="auto">
          <a:xfrm>
            <a:off x="3167844" y="4391185"/>
            <a:ext cx="2808312" cy="215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297180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zaleca spożycie dziennej dawki soli do 5 g na dobę, co odpowiada płaskiej łyżeczce herbaty.</a:t>
            </a:r>
          </a:p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Normy dla dzieci i młodzieży są niższe niż dla dorosłych: 1,9 -3,75 g na dobę. 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Spożycie soli jest wyższe niż zalecana norma w ciągu dnia. Jest to spowodowane tym, że większość przyjmowanej soli znajduje się w produktach przetworzonych lub konserwach.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/>
              <a:t>Zalecane spożycie dziennej dawki soli</a:t>
            </a:r>
          </a:p>
        </p:txBody>
      </p:sp>
      <p:pic>
        <p:nvPicPr>
          <p:cNvPr id="19460" name="Picture 4" descr="Ekspert: nadmierne spożycie soli zwiększa ryzyko otyłości | Nauka w Pols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4754569"/>
            <a:ext cx="2957472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14422"/>
            <a:ext cx="5112568" cy="408678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Nadmiar sodu w diecie jest przyczyną nadciśnienia tętniczego, miażdżycy oraz zaburzeń rytmu serca. </a:t>
            </a:r>
          </a:p>
          <a:p>
            <a:pPr marL="109728" indent="0">
              <a:buNone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Powoduje większe wydalanie wapnia z moczem, co prowadzi w konsekwencji do powstania kamieni nerkowych. </a:t>
            </a:r>
          </a:p>
          <a:p>
            <a:pPr marL="109728" indent="0">
              <a:buNone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zwiększonym spożyciem soli związane jest występowanie udarów mózgu oraz ryzyko zachorowania na nowotwór żołądka, cukrzyca typu II, otyłość.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8809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Konsekwencje nadmiaru soli</a:t>
            </a:r>
          </a:p>
        </p:txBody>
      </p:sp>
      <p:pic>
        <p:nvPicPr>
          <p:cNvPr id="18434" name="Picture 2" descr="Nadmiar wody w organizmie - przyczyny i objawy - algi Spirulina i Chlore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5301208"/>
            <a:ext cx="1932338" cy="1285884"/>
          </a:xfrm>
          <a:prstGeom prst="rect">
            <a:avLst/>
          </a:prstGeom>
          <a:noFill/>
        </p:spPr>
      </p:pic>
      <p:pic>
        <p:nvPicPr>
          <p:cNvPr id="18436" name="Picture 4" descr="Woda w organizmie — jak się pozbyć? Na czym polega zatrzymanie wody? OBJAWY  | naTemat.p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143248"/>
            <a:ext cx="2657475" cy="1724025"/>
          </a:xfrm>
          <a:prstGeom prst="rect">
            <a:avLst/>
          </a:prstGeom>
          <a:noFill/>
        </p:spPr>
      </p:pic>
      <p:sp>
        <p:nvSpPr>
          <p:cNvPr id="18438" name="AutoShape 6" descr="Miażdżyca tętnic – choroba przewlekła. Poznaj objawy, przyczyny i sposoby  lecz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40" name="AutoShape 8" descr="Miażdżyca tętnic – choroba przewlekła. Poznaj objawy, przyczyny i sposoby  lecz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8442" name="Picture 10" descr="Miażdżyca tętnic - Zagadnienia - Alfabet Zdrow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214422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7638"/>
            <a:ext cx="5482952" cy="50356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dzisiejszych czasach na półkach</a:t>
            </a:r>
          </a:p>
          <a:p>
            <a:pPr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sklepowych można znaleźć wiele</a:t>
            </a:r>
          </a:p>
          <a:p>
            <a:pPr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gatunków soli, oraz innych jej </a:t>
            </a:r>
          </a:p>
          <a:p>
            <a:pPr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zamienników, np. ziół, których </a:t>
            </a:r>
          </a:p>
          <a:p>
            <a:pPr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spożywanie jest znacznie bezpieczniejsze </a:t>
            </a:r>
          </a:p>
          <a:p>
            <a:pPr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zdrowia organizmu. </a:t>
            </a:r>
          </a:p>
          <a:p>
            <a:pPr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stosować zamiast soli kuchennej?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Czym można zastąpić sól?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/>
              <a:t>Co zamiast soli kuchennej?</a:t>
            </a:r>
            <a:endParaRPr lang="pl-PL" sz="3200" dirty="0"/>
          </a:p>
        </p:txBody>
      </p:sp>
      <p:sp>
        <p:nvSpPr>
          <p:cNvPr id="29698" name="AutoShape 2" descr="Zioła zamiast soli. Jakie zioła zastępują sól kuchenną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9700" name="Picture 4" descr="Przyprawy korzenne – czyli jak podkręcić smak zimowych dań? - Nasz Tarn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623024"/>
            <a:ext cx="2448272" cy="2748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Nadmiar soli czynnikiem ryzyka niewydolności serca - Puls Medycyny -  pulsmedycyny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4437112"/>
            <a:ext cx="368087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03244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Zamiast zwykłej soli kuchennej warto sięgnąć po sól morską. Choć ma ona podobną zawartość sodu, zawiera wiele cennych składników mineralnych. Jest źródłem chloru, magnezu, potasu, wapnia oraz jodu.</a:t>
            </a:r>
          </a:p>
          <a:p>
            <a:pPr marL="109728" indent="0">
              <a:buNone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Zamiennikiem soli tradycyjnej jest także sól potasowa. To sól o obniżonej zawartości sodu, natomiast zwiększonej ilości potasu.</a:t>
            </a:r>
          </a:p>
          <a:p>
            <a:pPr marL="109728" indent="0">
              <a:buNone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Zdrowa sól to także sól himalajska. Podobnie jak morska, oprócz chlorku sodu dostarcza też wielu innych składników mineralnych, m.in. potasu, magnezu, wapnia oraz jodu.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/>
              <a:t>Czym można zastąpić sól?</a:t>
            </a:r>
            <a:endParaRPr lang="pl-PL" sz="3200" dirty="0"/>
          </a:p>
        </p:txBody>
      </p:sp>
      <p:pic>
        <p:nvPicPr>
          <p:cNvPr id="28674" name="Picture 2" descr="rodzaje soli - kolory so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4725144"/>
            <a:ext cx="2808312" cy="186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17638"/>
            <a:ext cx="4213626" cy="337951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Wiele ziół, oprócz walorów smakowych i zapachowych, wykazuje również dobroczynne działanie na układ trawienny - usprawnia jego pracę, działa oczyszczająco i detoksykująco. Popularne jest stosowanie w kuchni zarówno ziół świeżych, jak i suszonych (nie tracą bowiem swoich właściwości).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pl-PL" sz="4400" dirty="0"/>
              <a:t>Moc ziół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826" y="2132856"/>
            <a:ext cx="4334632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9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	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Właściwości ziół zawdzięcza się obecności w nich różnorodnej grupy substancji odżywczych takich jak np. alkaloidy, glikozydy, śluzy, olejki eteryczne, flawonoidy. Substancje te wykazują różnorodny wpływ na procesy fizjologiczne i biochemiczne zachodzące w ludzkim organizmie.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/>
              <a:t>Właściwości ziół</a:t>
            </a:r>
          </a:p>
        </p:txBody>
      </p:sp>
      <p:sp>
        <p:nvSpPr>
          <p:cNvPr id="31746" name="AutoShape 2" descr="Przyprawy – właściwości, skład i rodzaje przypr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48" name="AutoShape 4" descr="Przyprawy – właściwości, skład i rodzaje przypr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1750" name="Picture 6" descr="Przyprawy – właściwości, skład i rodzaje przypr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428868"/>
            <a:ext cx="3633755" cy="2725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1418</TotalTime>
  <Words>1399</Words>
  <Application>Microsoft Office PowerPoint</Application>
  <PresentationFormat>Pokaz na ekranie (4:3)</PresentationFormat>
  <Paragraphs>131</Paragraphs>
  <Slides>25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Calibri</vt:lpstr>
      <vt:lpstr>Lucida Sans Unicode</vt:lpstr>
      <vt:lpstr>Verdana</vt:lpstr>
      <vt:lpstr>Wingdings</vt:lpstr>
      <vt:lpstr>Wingdings 2</vt:lpstr>
      <vt:lpstr>Wingdings 3</vt:lpstr>
      <vt:lpstr>Hol</vt:lpstr>
      <vt:lpstr>Zioła zamiast soli</vt:lpstr>
      <vt:lpstr>Sól w diecie – czy sól jest potrzebna organizmowi?</vt:lpstr>
      <vt:lpstr>Niedobór sodu w organizmie </vt:lpstr>
      <vt:lpstr>Zalecane spożycie dziennej dawki soli</vt:lpstr>
      <vt:lpstr>Konsekwencje nadmiaru soli</vt:lpstr>
      <vt:lpstr>Co zamiast soli kuchennej?</vt:lpstr>
      <vt:lpstr>Czym można zastąpić sól?</vt:lpstr>
      <vt:lpstr>Moc ziół</vt:lpstr>
      <vt:lpstr>Właściwości ziół</vt:lpstr>
      <vt:lpstr>Jakie zioła wybrać zamiast soli?</vt:lpstr>
      <vt:lpstr>Siła ziół w kuchni</vt:lpstr>
      <vt:lpstr>Siła ziół w kuchni</vt:lpstr>
      <vt:lpstr>Siła ziół w kuchni</vt:lpstr>
      <vt:lpstr>Siła ziół w kuchni</vt:lpstr>
      <vt:lpstr>Siła ziół w kuchni</vt:lpstr>
      <vt:lpstr>Siła ziół i przypraw w kuchni</vt:lpstr>
      <vt:lpstr>Siła ziół i przypraw w kuchni</vt:lpstr>
      <vt:lpstr>Siła ziół i przypraw w kuchni</vt:lpstr>
      <vt:lpstr>Naturalne dodatki</vt:lpstr>
      <vt:lpstr>Zioła zamiast soli- mieszanki</vt:lpstr>
      <vt:lpstr>Zamienniki soli</vt:lpstr>
      <vt:lpstr>Zioła zamiast soli </vt:lpstr>
      <vt:lpstr>Podsumowanie</vt:lpstr>
      <vt:lpstr>Literatura</vt:lpstr>
      <vt:lpstr>Postaw na zioła i przyprawy!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Zioła zamiast soli</dc:title>
  <dc:creator>TP</dc:creator>
  <cp:lastModifiedBy>Izabela Pyra</cp:lastModifiedBy>
  <cp:revision>60</cp:revision>
  <dcterms:created xsi:type="dcterms:W3CDTF">2021-10-24T15:10:08Z</dcterms:created>
  <dcterms:modified xsi:type="dcterms:W3CDTF">2025-04-25T08:58:42Z</dcterms:modified>
</cp:coreProperties>
</file>